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0" r:id="rId4"/>
    <p:sldMasterId id="2147483683" r:id="rId5"/>
    <p:sldMasterId id="2147483695" r:id="rId6"/>
  </p:sldMasterIdLst>
  <p:notesMasterIdLst>
    <p:notesMasterId r:id="rId12"/>
  </p:notesMasterIdLst>
  <p:sldIdLst>
    <p:sldId id="330" r:id="rId7"/>
    <p:sldId id="375" r:id="rId8"/>
    <p:sldId id="366" r:id="rId9"/>
    <p:sldId id="367" r:id="rId10"/>
    <p:sldId id="3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2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934B"/>
    <a:srgbClr val="857437"/>
    <a:srgbClr val="262626"/>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30BD8D-1624-4A53-8FE1-612D35E42203}" v="14" dt="2022-10-18T01:00:59.9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25" autoAdjust="0"/>
    <p:restoredTop sz="96259" autoAdjust="0"/>
  </p:normalViewPr>
  <p:slideViewPr>
    <p:cSldViewPr snapToGrid="0" snapToObjects="1">
      <p:cViewPr varScale="1">
        <p:scale>
          <a:sx n="88" d="100"/>
          <a:sy n="88" d="100"/>
        </p:scale>
        <p:origin x="90" y="102"/>
      </p:cViewPr>
      <p:guideLst>
        <p:guide orient="horz" pos="773"/>
        <p:guide pos="24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theme" Target="theme/theme1.xml"/><Relationship Id="rId10"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ckel, Lawrence" userId="5c958f7b-5990-4229-bd04-779bc9b650b6" providerId="ADAL" clId="{C7C3EE25-877E-4352-AD24-92C3E898B8C4}"/>
    <pc:docChg chg="custSel modSld">
      <pc:chgData name="Heckel, Lawrence" userId="5c958f7b-5990-4229-bd04-779bc9b650b6" providerId="ADAL" clId="{C7C3EE25-877E-4352-AD24-92C3E898B8C4}" dt="2022-10-09T23:19:39.562" v="287" actId="20577"/>
      <pc:docMkLst>
        <pc:docMk/>
      </pc:docMkLst>
      <pc:sldChg chg="modSp mod">
        <pc:chgData name="Heckel, Lawrence" userId="5c958f7b-5990-4229-bd04-779bc9b650b6" providerId="ADAL" clId="{C7C3EE25-877E-4352-AD24-92C3E898B8C4}" dt="2022-10-09T23:19:39.562" v="287" actId="20577"/>
        <pc:sldMkLst>
          <pc:docMk/>
          <pc:sldMk cId="3375481294" sldId="360"/>
        </pc:sldMkLst>
        <pc:spChg chg="mod">
          <ac:chgData name="Heckel, Lawrence" userId="5c958f7b-5990-4229-bd04-779bc9b650b6" providerId="ADAL" clId="{C7C3EE25-877E-4352-AD24-92C3E898B8C4}" dt="2022-10-09T23:19:39.562" v="287" actId="20577"/>
          <ac:spMkLst>
            <pc:docMk/>
            <pc:sldMk cId="3375481294" sldId="360"/>
            <ac:spMk id="3" creationId="{CC71F800-14D8-AB4C-8C93-3A216CD7EAE9}"/>
          </ac:spMkLst>
        </pc:spChg>
      </pc:sldChg>
    </pc:docChg>
  </pc:docChgLst>
  <pc:docChgLst>
    <pc:chgData name="Heckel, Lawrence R" userId="5c958f7b-5990-4229-bd04-779bc9b650b6" providerId="ADAL" clId="{5A36DD48-2CB0-4392-BCC2-EE1211FF8341}"/>
    <pc:docChg chg="custSel addSld modSld">
      <pc:chgData name="Heckel, Lawrence R" userId="5c958f7b-5990-4229-bd04-779bc9b650b6" providerId="ADAL" clId="{5A36DD48-2CB0-4392-BCC2-EE1211FF8341}" dt="2022-02-03T22:48:17.383" v="3633" actId="27636"/>
      <pc:docMkLst>
        <pc:docMk/>
      </pc:docMkLst>
      <pc:sldChg chg="modSp mod">
        <pc:chgData name="Heckel, Lawrence R" userId="5c958f7b-5990-4229-bd04-779bc9b650b6" providerId="ADAL" clId="{5A36DD48-2CB0-4392-BCC2-EE1211FF8341}" dt="2022-02-03T22:46:57.416" v="3580" actId="14100"/>
        <pc:sldMkLst>
          <pc:docMk/>
          <pc:sldMk cId="3651049466" sldId="331"/>
        </pc:sldMkLst>
        <pc:spChg chg="mod">
          <ac:chgData name="Heckel, Lawrence R" userId="5c958f7b-5990-4229-bd04-779bc9b650b6" providerId="ADAL" clId="{5A36DD48-2CB0-4392-BCC2-EE1211FF8341}" dt="2022-02-03T22:46:57.416" v="3580" actId="14100"/>
          <ac:spMkLst>
            <pc:docMk/>
            <pc:sldMk cId="3651049466" sldId="331"/>
            <ac:spMk id="3" creationId="{CC71F800-14D8-AB4C-8C93-3A216CD7EAE9}"/>
          </ac:spMkLst>
        </pc:spChg>
      </pc:sldChg>
      <pc:sldChg chg="modSp mod">
        <pc:chgData name="Heckel, Lawrence R" userId="5c958f7b-5990-4229-bd04-779bc9b650b6" providerId="ADAL" clId="{5A36DD48-2CB0-4392-BCC2-EE1211FF8341}" dt="2022-02-03T22:48:17.383" v="3633" actId="27636"/>
        <pc:sldMkLst>
          <pc:docMk/>
          <pc:sldMk cId="1867774496" sldId="332"/>
        </pc:sldMkLst>
        <pc:spChg chg="mod">
          <ac:chgData name="Heckel, Lawrence R" userId="5c958f7b-5990-4229-bd04-779bc9b650b6" providerId="ADAL" clId="{5A36DD48-2CB0-4392-BCC2-EE1211FF8341}" dt="2022-02-03T22:48:17.383" v="3633" actId="27636"/>
          <ac:spMkLst>
            <pc:docMk/>
            <pc:sldMk cId="1867774496" sldId="332"/>
            <ac:spMk id="3" creationId="{CC71F800-14D8-AB4C-8C93-3A216CD7EAE9}"/>
          </ac:spMkLst>
        </pc:spChg>
      </pc:sldChg>
      <pc:sldChg chg="modSp mod">
        <pc:chgData name="Heckel, Lawrence R" userId="5c958f7b-5990-4229-bd04-779bc9b650b6" providerId="ADAL" clId="{5A36DD48-2CB0-4392-BCC2-EE1211FF8341}" dt="2022-02-03T22:44:50.591" v="3433" actId="20577"/>
        <pc:sldMkLst>
          <pc:docMk/>
          <pc:sldMk cId="530688758" sldId="333"/>
        </pc:sldMkLst>
        <pc:spChg chg="mod">
          <ac:chgData name="Heckel, Lawrence R" userId="5c958f7b-5990-4229-bd04-779bc9b650b6" providerId="ADAL" clId="{5A36DD48-2CB0-4392-BCC2-EE1211FF8341}" dt="2022-02-03T22:44:50.591" v="3433" actId="20577"/>
          <ac:spMkLst>
            <pc:docMk/>
            <pc:sldMk cId="530688758" sldId="333"/>
            <ac:spMk id="3" creationId="{CC71F800-14D8-AB4C-8C93-3A216CD7EAE9}"/>
          </ac:spMkLst>
        </pc:spChg>
      </pc:sldChg>
      <pc:sldChg chg="modSp mod">
        <pc:chgData name="Heckel, Lawrence R" userId="5c958f7b-5990-4229-bd04-779bc9b650b6" providerId="ADAL" clId="{5A36DD48-2CB0-4392-BCC2-EE1211FF8341}" dt="2022-02-03T11:26:22.457" v="717" actId="20577"/>
        <pc:sldMkLst>
          <pc:docMk/>
          <pc:sldMk cId="580972814" sldId="334"/>
        </pc:sldMkLst>
        <pc:spChg chg="mod">
          <ac:chgData name="Heckel, Lawrence R" userId="5c958f7b-5990-4229-bd04-779bc9b650b6" providerId="ADAL" clId="{5A36DD48-2CB0-4392-BCC2-EE1211FF8341}" dt="2022-02-03T11:26:22.457" v="717" actId="20577"/>
          <ac:spMkLst>
            <pc:docMk/>
            <pc:sldMk cId="580972814" sldId="334"/>
            <ac:spMk id="3" creationId="{CC71F800-14D8-AB4C-8C93-3A216CD7EAE9}"/>
          </ac:spMkLst>
        </pc:spChg>
      </pc:sldChg>
      <pc:sldChg chg="modSp mod">
        <pc:chgData name="Heckel, Lawrence R" userId="5c958f7b-5990-4229-bd04-779bc9b650b6" providerId="ADAL" clId="{5A36DD48-2CB0-4392-BCC2-EE1211FF8341}" dt="2022-02-03T11:26:32.603" v="719" actId="20577"/>
        <pc:sldMkLst>
          <pc:docMk/>
          <pc:sldMk cId="3987126581" sldId="335"/>
        </pc:sldMkLst>
        <pc:spChg chg="mod">
          <ac:chgData name="Heckel, Lawrence R" userId="5c958f7b-5990-4229-bd04-779bc9b650b6" providerId="ADAL" clId="{5A36DD48-2CB0-4392-BCC2-EE1211FF8341}" dt="2022-02-03T11:26:32.603" v="719" actId="20577"/>
          <ac:spMkLst>
            <pc:docMk/>
            <pc:sldMk cId="3987126581" sldId="335"/>
            <ac:spMk id="2" creationId="{FD226693-F096-5F48-A65C-30A04300391F}"/>
          </ac:spMkLst>
        </pc:spChg>
      </pc:sldChg>
      <pc:sldChg chg="modSp mod">
        <pc:chgData name="Heckel, Lawrence R" userId="5c958f7b-5990-4229-bd04-779bc9b650b6" providerId="ADAL" clId="{5A36DD48-2CB0-4392-BCC2-EE1211FF8341}" dt="2022-02-03T12:07:52.384" v="3264" actId="20577"/>
        <pc:sldMkLst>
          <pc:docMk/>
          <pc:sldMk cId="142070996" sldId="343"/>
        </pc:sldMkLst>
        <pc:spChg chg="mod">
          <ac:chgData name="Heckel, Lawrence R" userId="5c958f7b-5990-4229-bd04-779bc9b650b6" providerId="ADAL" clId="{5A36DD48-2CB0-4392-BCC2-EE1211FF8341}" dt="2022-02-03T12:07:52.384" v="3264" actId="20577"/>
          <ac:spMkLst>
            <pc:docMk/>
            <pc:sldMk cId="142070996" sldId="343"/>
            <ac:spMk id="3" creationId="{CC71F800-14D8-AB4C-8C93-3A216CD7EAE9}"/>
          </ac:spMkLst>
        </pc:spChg>
      </pc:sldChg>
      <pc:sldChg chg="modSp mod">
        <pc:chgData name="Heckel, Lawrence R" userId="5c958f7b-5990-4229-bd04-779bc9b650b6" providerId="ADAL" clId="{5A36DD48-2CB0-4392-BCC2-EE1211FF8341}" dt="2022-02-03T12:03:25.231" v="2612" actId="20577"/>
        <pc:sldMkLst>
          <pc:docMk/>
          <pc:sldMk cId="3275395368" sldId="344"/>
        </pc:sldMkLst>
        <pc:spChg chg="mod">
          <ac:chgData name="Heckel, Lawrence R" userId="5c958f7b-5990-4229-bd04-779bc9b650b6" providerId="ADAL" clId="{5A36DD48-2CB0-4392-BCC2-EE1211FF8341}" dt="2022-02-03T12:03:25.231" v="2612" actId="20577"/>
          <ac:spMkLst>
            <pc:docMk/>
            <pc:sldMk cId="3275395368" sldId="344"/>
            <ac:spMk id="2" creationId="{FD226693-F096-5F48-A65C-30A04300391F}"/>
          </ac:spMkLst>
        </pc:spChg>
      </pc:sldChg>
      <pc:sldChg chg="modSp mod">
        <pc:chgData name="Heckel, Lawrence R" userId="5c958f7b-5990-4229-bd04-779bc9b650b6" providerId="ADAL" clId="{5A36DD48-2CB0-4392-BCC2-EE1211FF8341}" dt="2022-02-03T11:34:15.247" v="1599" actId="20577"/>
        <pc:sldMkLst>
          <pc:docMk/>
          <pc:sldMk cId="1229676062" sldId="350"/>
        </pc:sldMkLst>
        <pc:spChg chg="mod">
          <ac:chgData name="Heckel, Lawrence R" userId="5c958f7b-5990-4229-bd04-779bc9b650b6" providerId="ADAL" clId="{5A36DD48-2CB0-4392-BCC2-EE1211FF8341}" dt="2022-02-03T11:34:15.247" v="1599" actId="20577"/>
          <ac:spMkLst>
            <pc:docMk/>
            <pc:sldMk cId="1229676062" sldId="350"/>
            <ac:spMk id="3" creationId="{CC71F800-14D8-AB4C-8C93-3A216CD7EAE9}"/>
          </ac:spMkLst>
        </pc:spChg>
      </pc:sldChg>
      <pc:sldChg chg="modSp mod">
        <pc:chgData name="Heckel, Lawrence R" userId="5c958f7b-5990-4229-bd04-779bc9b650b6" providerId="ADAL" clId="{5A36DD48-2CB0-4392-BCC2-EE1211FF8341}" dt="2022-02-03T11:33:29.623" v="1538" actId="20577"/>
        <pc:sldMkLst>
          <pc:docMk/>
          <pc:sldMk cId="2201333957" sldId="351"/>
        </pc:sldMkLst>
        <pc:spChg chg="mod">
          <ac:chgData name="Heckel, Lawrence R" userId="5c958f7b-5990-4229-bd04-779bc9b650b6" providerId="ADAL" clId="{5A36DD48-2CB0-4392-BCC2-EE1211FF8341}" dt="2022-02-03T11:33:29.623" v="1538" actId="20577"/>
          <ac:spMkLst>
            <pc:docMk/>
            <pc:sldMk cId="2201333957" sldId="351"/>
            <ac:spMk id="3" creationId="{CC71F800-14D8-AB4C-8C93-3A216CD7EAE9}"/>
          </ac:spMkLst>
        </pc:spChg>
      </pc:sldChg>
      <pc:sldChg chg="delSp mod">
        <pc:chgData name="Heckel, Lawrence R" userId="5c958f7b-5990-4229-bd04-779bc9b650b6" providerId="ADAL" clId="{5A36DD48-2CB0-4392-BCC2-EE1211FF8341}" dt="2022-02-03T11:35:00.684" v="1603" actId="478"/>
        <pc:sldMkLst>
          <pc:docMk/>
          <pc:sldMk cId="1788960934" sldId="353"/>
        </pc:sldMkLst>
        <pc:spChg chg="del">
          <ac:chgData name="Heckel, Lawrence R" userId="5c958f7b-5990-4229-bd04-779bc9b650b6" providerId="ADAL" clId="{5A36DD48-2CB0-4392-BCC2-EE1211FF8341}" dt="2022-02-03T11:35:00.684" v="1603" actId="478"/>
          <ac:spMkLst>
            <pc:docMk/>
            <pc:sldMk cId="1788960934" sldId="353"/>
            <ac:spMk id="4" creationId="{E908F15B-CE28-4287-8DDB-684B0A519889}"/>
          </ac:spMkLst>
        </pc:spChg>
      </pc:sldChg>
      <pc:sldChg chg="modSp add mod">
        <pc:chgData name="Heckel, Lawrence R" userId="5c958f7b-5990-4229-bd04-779bc9b650b6" providerId="ADAL" clId="{5A36DD48-2CB0-4392-BCC2-EE1211FF8341}" dt="2022-02-03T11:31:50.100" v="1483" actId="20577"/>
        <pc:sldMkLst>
          <pc:docMk/>
          <pc:sldMk cId="2882087641" sldId="356"/>
        </pc:sldMkLst>
        <pc:spChg chg="mod">
          <ac:chgData name="Heckel, Lawrence R" userId="5c958f7b-5990-4229-bd04-779bc9b650b6" providerId="ADAL" clId="{5A36DD48-2CB0-4392-BCC2-EE1211FF8341}" dt="2022-02-03T11:26:41.390" v="722" actId="20577"/>
          <ac:spMkLst>
            <pc:docMk/>
            <pc:sldMk cId="2882087641" sldId="356"/>
            <ac:spMk id="2" creationId="{FD226693-F096-5F48-A65C-30A04300391F}"/>
          </ac:spMkLst>
        </pc:spChg>
        <pc:spChg chg="mod">
          <ac:chgData name="Heckel, Lawrence R" userId="5c958f7b-5990-4229-bd04-779bc9b650b6" providerId="ADAL" clId="{5A36DD48-2CB0-4392-BCC2-EE1211FF8341}" dt="2022-02-03T11:31:50.100" v="1483" actId="20577"/>
          <ac:spMkLst>
            <pc:docMk/>
            <pc:sldMk cId="2882087641" sldId="356"/>
            <ac:spMk id="3" creationId="{CC71F800-14D8-AB4C-8C93-3A216CD7EAE9}"/>
          </ac:spMkLst>
        </pc:spChg>
      </pc:sldChg>
      <pc:sldChg chg="delSp modSp add mod">
        <pc:chgData name="Heckel, Lawrence R" userId="5c958f7b-5990-4229-bd04-779bc9b650b6" providerId="ADAL" clId="{5A36DD48-2CB0-4392-BCC2-EE1211FF8341}" dt="2022-02-03T12:14:21.548" v="3395" actId="113"/>
        <pc:sldMkLst>
          <pc:docMk/>
          <pc:sldMk cId="2308446309" sldId="357"/>
        </pc:sldMkLst>
        <pc:spChg chg="mod">
          <ac:chgData name="Heckel, Lawrence R" userId="5c958f7b-5990-4229-bd04-779bc9b650b6" providerId="ADAL" clId="{5A36DD48-2CB0-4392-BCC2-EE1211FF8341}" dt="2022-02-03T11:39:22.995" v="2147" actId="20577"/>
          <ac:spMkLst>
            <pc:docMk/>
            <pc:sldMk cId="2308446309" sldId="357"/>
            <ac:spMk id="2" creationId="{FD226693-F096-5F48-A65C-30A04300391F}"/>
          </ac:spMkLst>
        </pc:spChg>
        <pc:spChg chg="mod">
          <ac:chgData name="Heckel, Lawrence R" userId="5c958f7b-5990-4229-bd04-779bc9b650b6" providerId="ADAL" clId="{5A36DD48-2CB0-4392-BCC2-EE1211FF8341}" dt="2022-02-03T12:14:21.548" v="3395" actId="113"/>
          <ac:spMkLst>
            <pc:docMk/>
            <pc:sldMk cId="2308446309" sldId="357"/>
            <ac:spMk id="3" creationId="{CC71F800-14D8-AB4C-8C93-3A216CD7EAE9}"/>
          </ac:spMkLst>
        </pc:spChg>
        <pc:spChg chg="del mod">
          <ac:chgData name="Heckel, Lawrence R" userId="5c958f7b-5990-4229-bd04-779bc9b650b6" providerId="ADAL" clId="{5A36DD48-2CB0-4392-BCC2-EE1211FF8341}" dt="2022-02-03T11:39:35.746" v="2149" actId="478"/>
          <ac:spMkLst>
            <pc:docMk/>
            <pc:sldMk cId="2308446309" sldId="357"/>
            <ac:spMk id="4" creationId="{E908F15B-CE28-4287-8DDB-684B0A519889}"/>
          </ac:spMkLst>
        </pc:spChg>
      </pc:sldChg>
      <pc:sldChg chg="addSp delSp modSp add mod">
        <pc:chgData name="Heckel, Lawrence R" userId="5c958f7b-5990-4229-bd04-779bc9b650b6" providerId="ADAL" clId="{5A36DD48-2CB0-4392-BCC2-EE1211FF8341}" dt="2022-02-03T12:12:08.051" v="3394" actId="27636"/>
        <pc:sldMkLst>
          <pc:docMk/>
          <pc:sldMk cId="3691767522" sldId="358"/>
        </pc:sldMkLst>
        <pc:spChg chg="mod">
          <ac:chgData name="Heckel, Lawrence R" userId="5c958f7b-5990-4229-bd04-779bc9b650b6" providerId="ADAL" clId="{5A36DD48-2CB0-4392-BCC2-EE1211FF8341}" dt="2022-02-03T11:41:52.464" v="2458" actId="14100"/>
          <ac:spMkLst>
            <pc:docMk/>
            <pc:sldMk cId="3691767522" sldId="358"/>
            <ac:spMk id="3" creationId="{CC71F800-14D8-AB4C-8C93-3A216CD7EAE9}"/>
          </ac:spMkLst>
        </pc:spChg>
        <pc:spChg chg="mod">
          <ac:chgData name="Heckel, Lawrence R" userId="5c958f7b-5990-4229-bd04-779bc9b650b6" providerId="ADAL" clId="{5A36DD48-2CB0-4392-BCC2-EE1211FF8341}" dt="2022-02-03T12:12:08.051" v="3394" actId="27636"/>
          <ac:spMkLst>
            <pc:docMk/>
            <pc:sldMk cId="3691767522" sldId="358"/>
            <ac:spMk id="4" creationId="{E908F15B-CE28-4287-8DDB-684B0A519889}"/>
          </ac:spMkLst>
        </pc:spChg>
        <pc:spChg chg="add del">
          <ac:chgData name="Heckel, Lawrence R" userId="5c958f7b-5990-4229-bd04-779bc9b650b6" providerId="ADAL" clId="{5A36DD48-2CB0-4392-BCC2-EE1211FF8341}" dt="2022-02-03T11:42:56.771" v="2460"/>
          <ac:spMkLst>
            <pc:docMk/>
            <pc:sldMk cId="3691767522" sldId="358"/>
            <ac:spMk id="5" creationId="{6606042E-E736-458B-A1B7-09C6EAD5B12E}"/>
          </ac:spMkLst>
        </pc:spChg>
        <pc:spChg chg="add del mod">
          <ac:chgData name="Heckel, Lawrence R" userId="5c958f7b-5990-4229-bd04-779bc9b650b6" providerId="ADAL" clId="{5A36DD48-2CB0-4392-BCC2-EE1211FF8341}" dt="2022-02-03T11:44:07.869" v="2472" actId="478"/>
          <ac:spMkLst>
            <pc:docMk/>
            <pc:sldMk cId="3691767522" sldId="358"/>
            <ac:spMk id="7" creationId="{210A89FE-C50B-4524-A1A7-1EF84FA1E54D}"/>
          </ac:spMkLst>
        </pc:spChg>
        <pc:picChg chg="add mod">
          <ac:chgData name="Heckel, Lawrence R" userId="5c958f7b-5990-4229-bd04-779bc9b650b6" providerId="ADAL" clId="{5A36DD48-2CB0-4392-BCC2-EE1211FF8341}" dt="2022-02-03T11:57:25.718" v="2475" actId="14100"/>
          <ac:picMkLst>
            <pc:docMk/>
            <pc:sldMk cId="3691767522" sldId="358"/>
            <ac:picMk id="9" creationId="{2708D24B-E980-451B-9082-504AEF9E8238}"/>
          </ac:picMkLst>
        </pc:picChg>
      </pc:sldChg>
      <pc:sldChg chg="modSp add mod">
        <pc:chgData name="Heckel, Lawrence R" userId="5c958f7b-5990-4229-bd04-779bc9b650b6" providerId="ADAL" clId="{5A36DD48-2CB0-4392-BCC2-EE1211FF8341}" dt="2022-02-03T12:10:18.779" v="3298" actId="20577"/>
        <pc:sldMkLst>
          <pc:docMk/>
          <pc:sldMk cId="3846476821" sldId="359"/>
        </pc:sldMkLst>
        <pc:spChg chg="mod">
          <ac:chgData name="Heckel, Lawrence R" userId="5c958f7b-5990-4229-bd04-779bc9b650b6" providerId="ADAL" clId="{5A36DD48-2CB0-4392-BCC2-EE1211FF8341}" dt="2022-02-03T12:03:30.406" v="2617" actId="20577"/>
          <ac:spMkLst>
            <pc:docMk/>
            <pc:sldMk cId="3846476821" sldId="359"/>
            <ac:spMk id="2" creationId="{FD226693-F096-5F48-A65C-30A04300391F}"/>
          </ac:spMkLst>
        </pc:spChg>
        <pc:spChg chg="mod">
          <ac:chgData name="Heckel, Lawrence R" userId="5c958f7b-5990-4229-bd04-779bc9b650b6" providerId="ADAL" clId="{5A36DD48-2CB0-4392-BCC2-EE1211FF8341}" dt="2022-02-03T12:10:18.779" v="3298" actId="20577"/>
          <ac:spMkLst>
            <pc:docMk/>
            <pc:sldMk cId="3846476821" sldId="359"/>
            <ac:spMk id="3" creationId="{CC71F800-14D8-AB4C-8C93-3A216CD7EAE9}"/>
          </ac:spMkLst>
        </pc:spChg>
      </pc:sldChg>
    </pc:docChg>
  </pc:docChgLst>
  <pc:docChgLst>
    <pc:chgData name="Heckel, Lawrence" userId="S::lheckel3@gatech.edu::5c958f7b-5990-4229-bd04-779bc9b650b6" providerId="AD" clId="Web-{D130BD8D-1624-4A53-8FE1-612D35E42203}"/>
    <pc:docChg chg="addSld modSld">
      <pc:chgData name="Heckel, Lawrence" userId="S::lheckel3@gatech.edu::5c958f7b-5990-4229-bd04-779bc9b650b6" providerId="AD" clId="Web-{D130BD8D-1624-4A53-8FE1-612D35E42203}" dt="2022-10-18T01:00:59.990" v="13"/>
      <pc:docMkLst>
        <pc:docMk/>
      </pc:docMkLst>
      <pc:sldChg chg="modSp">
        <pc:chgData name="Heckel, Lawrence" userId="S::lheckel3@gatech.edu::5c958f7b-5990-4229-bd04-779bc9b650b6" providerId="AD" clId="Web-{D130BD8D-1624-4A53-8FE1-612D35E42203}" dt="2022-10-18T01:00:15.161" v="11" actId="20577"/>
        <pc:sldMkLst>
          <pc:docMk/>
          <pc:sldMk cId="3375481294" sldId="360"/>
        </pc:sldMkLst>
        <pc:spChg chg="mod">
          <ac:chgData name="Heckel, Lawrence" userId="S::lheckel3@gatech.edu::5c958f7b-5990-4229-bd04-779bc9b650b6" providerId="AD" clId="Web-{D130BD8D-1624-4A53-8FE1-612D35E42203}" dt="2022-10-18T01:00:15.161" v="11" actId="20577"/>
          <ac:spMkLst>
            <pc:docMk/>
            <pc:sldMk cId="3375481294" sldId="360"/>
            <ac:spMk id="3" creationId="{CC71F800-14D8-AB4C-8C93-3A216CD7EAE9}"/>
          </ac:spMkLst>
        </pc:spChg>
      </pc:sldChg>
      <pc:sldChg chg="add">
        <pc:chgData name="Heckel, Lawrence" userId="S::lheckel3@gatech.edu::5c958f7b-5990-4229-bd04-779bc9b650b6" providerId="AD" clId="Web-{D130BD8D-1624-4A53-8FE1-612D35E42203}" dt="2022-10-18T01:00:51.021" v="12"/>
        <pc:sldMkLst>
          <pc:docMk/>
          <pc:sldMk cId="2303596515" sldId="366"/>
        </pc:sldMkLst>
      </pc:sldChg>
      <pc:sldChg chg="add">
        <pc:chgData name="Heckel, Lawrence" userId="S::lheckel3@gatech.edu::5c958f7b-5990-4229-bd04-779bc9b650b6" providerId="AD" clId="Web-{D130BD8D-1624-4A53-8FE1-612D35E42203}" dt="2022-10-18T01:00:59.990" v="13"/>
        <pc:sldMkLst>
          <pc:docMk/>
          <pc:sldMk cId="2301052275" sldId="367"/>
        </pc:sldMkLst>
      </pc:sldChg>
    </pc:docChg>
  </pc:docChgLst>
  <pc:docChgLst>
    <pc:chgData name="Jadiya, Akshay" userId="bc63a1ac-1ebf-433c-ad35-c090dcc0dcde" providerId="ADAL" clId="{03E16A18-1E30-C04A-9A16-54343C04CA07}"/>
    <pc:docChg chg="undo custSel addSld delSld modSld sldOrd">
      <pc:chgData name="Jadiya, Akshay" userId="bc63a1ac-1ebf-433c-ad35-c090dcc0dcde" providerId="ADAL" clId="{03E16A18-1E30-C04A-9A16-54343C04CA07}" dt="2022-10-07T23:57:15.156" v="2922" actId="14100"/>
      <pc:docMkLst>
        <pc:docMk/>
      </pc:docMkLst>
      <pc:sldChg chg="modSp del mod ord">
        <pc:chgData name="Jadiya, Akshay" userId="bc63a1ac-1ebf-433c-ad35-c090dcc0dcde" providerId="ADAL" clId="{03E16A18-1E30-C04A-9A16-54343C04CA07}" dt="2022-10-07T19:10:16.592" v="2896" actId="2696"/>
        <pc:sldMkLst>
          <pc:docMk/>
          <pc:sldMk cId="625487236" sldId="369"/>
        </pc:sldMkLst>
        <pc:spChg chg="mod">
          <ac:chgData name="Jadiya, Akshay" userId="bc63a1ac-1ebf-433c-ad35-c090dcc0dcde" providerId="ADAL" clId="{03E16A18-1E30-C04A-9A16-54343C04CA07}" dt="2022-10-07T16:39:37.871" v="2215" actId="1076"/>
          <ac:spMkLst>
            <pc:docMk/>
            <pc:sldMk cId="625487236" sldId="369"/>
            <ac:spMk id="3" creationId="{CC71F800-14D8-AB4C-8C93-3A216CD7EAE9}"/>
          </ac:spMkLst>
        </pc:spChg>
      </pc:sldChg>
      <pc:sldChg chg="addSp delSp modSp new mod">
        <pc:chgData name="Jadiya, Akshay" userId="bc63a1ac-1ebf-433c-ad35-c090dcc0dcde" providerId="ADAL" clId="{03E16A18-1E30-C04A-9A16-54343C04CA07}" dt="2022-10-07T14:46:32.017" v="347" actId="14100"/>
        <pc:sldMkLst>
          <pc:docMk/>
          <pc:sldMk cId="518964072" sldId="372"/>
        </pc:sldMkLst>
        <pc:spChg chg="mod">
          <ac:chgData name="Jadiya, Akshay" userId="bc63a1ac-1ebf-433c-ad35-c090dcc0dcde" providerId="ADAL" clId="{03E16A18-1E30-C04A-9A16-54343C04CA07}" dt="2022-10-07T14:31:59.017" v="16" actId="20577"/>
          <ac:spMkLst>
            <pc:docMk/>
            <pc:sldMk cId="518964072" sldId="372"/>
            <ac:spMk id="2" creationId="{3F6EE171-C265-7EC9-7739-301862433AFC}"/>
          </ac:spMkLst>
        </pc:spChg>
        <pc:spChg chg="del">
          <ac:chgData name="Jadiya, Akshay" userId="bc63a1ac-1ebf-433c-ad35-c090dcc0dcde" providerId="ADAL" clId="{03E16A18-1E30-C04A-9A16-54343C04CA07}" dt="2022-10-07T14:32:02.567" v="17" actId="478"/>
          <ac:spMkLst>
            <pc:docMk/>
            <pc:sldMk cId="518964072" sldId="372"/>
            <ac:spMk id="3" creationId="{71D34A09-B510-AFD1-48A0-83AAFA2EEE6B}"/>
          </ac:spMkLst>
        </pc:spChg>
        <pc:spChg chg="del">
          <ac:chgData name="Jadiya, Akshay" userId="bc63a1ac-1ebf-433c-ad35-c090dcc0dcde" providerId="ADAL" clId="{03E16A18-1E30-C04A-9A16-54343C04CA07}" dt="2022-10-07T14:32:03.767" v="18" actId="478"/>
          <ac:spMkLst>
            <pc:docMk/>
            <pc:sldMk cId="518964072" sldId="372"/>
            <ac:spMk id="4" creationId="{4406B654-47B8-9E25-F11D-6C1C331A203B}"/>
          </ac:spMkLst>
        </pc:spChg>
        <pc:spChg chg="add del mod">
          <ac:chgData name="Jadiya, Akshay" userId="bc63a1ac-1ebf-433c-ad35-c090dcc0dcde" providerId="ADAL" clId="{03E16A18-1E30-C04A-9A16-54343C04CA07}" dt="2022-10-07T14:33:28.830" v="22" actId="478"/>
          <ac:spMkLst>
            <pc:docMk/>
            <pc:sldMk cId="518964072" sldId="372"/>
            <ac:spMk id="5" creationId="{87C26CE6-A4F8-5DD8-2588-F3AB8A1C6A27}"/>
          </ac:spMkLst>
        </pc:spChg>
        <pc:spChg chg="add mod">
          <ac:chgData name="Jadiya, Akshay" userId="bc63a1ac-1ebf-433c-ad35-c090dcc0dcde" providerId="ADAL" clId="{03E16A18-1E30-C04A-9A16-54343C04CA07}" dt="2022-10-07T14:46:15.044" v="344" actId="14100"/>
          <ac:spMkLst>
            <pc:docMk/>
            <pc:sldMk cId="518964072" sldId="372"/>
            <ac:spMk id="7" creationId="{90FFB194-4100-EDB4-7FE6-536B575595AA}"/>
          </ac:spMkLst>
        </pc:spChg>
        <pc:spChg chg="add mod">
          <ac:chgData name="Jadiya, Akshay" userId="bc63a1ac-1ebf-433c-ad35-c090dcc0dcde" providerId="ADAL" clId="{03E16A18-1E30-C04A-9A16-54343C04CA07}" dt="2022-10-07T14:46:32.017" v="347" actId="14100"/>
          <ac:spMkLst>
            <pc:docMk/>
            <pc:sldMk cId="518964072" sldId="372"/>
            <ac:spMk id="8" creationId="{385A6806-1C66-0D52-CFE4-3A85F29BC222}"/>
          </ac:spMkLst>
        </pc:spChg>
      </pc:sldChg>
      <pc:sldChg chg="addSp delSp modSp new mod">
        <pc:chgData name="Jadiya, Akshay" userId="bc63a1ac-1ebf-433c-ad35-c090dcc0dcde" providerId="ADAL" clId="{03E16A18-1E30-C04A-9A16-54343C04CA07}" dt="2022-10-07T14:59:30.539" v="697" actId="12"/>
        <pc:sldMkLst>
          <pc:docMk/>
          <pc:sldMk cId="151424958" sldId="373"/>
        </pc:sldMkLst>
        <pc:spChg chg="mod">
          <ac:chgData name="Jadiya, Akshay" userId="bc63a1ac-1ebf-433c-ad35-c090dcc0dcde" providerId="ADAL" clId="{03E16A18-1E30-C04A-9A16-54343C04CA07}" dt="2022-10-07T14:51:42.116" v="400" actId="20577"/>
          <ac:spMkLst>
            <pc:docMk/>
            <pc:sldMk cId="151424958" sldId="373"/>
            <ac:spMk id="2" creationId="{DC83F696-D372-766C-03D7-A79F0515539D}"/>
          </ac:spMkLst>
        </pc:spChg>
        <pc:spChg chg="del mod">
          <ac:chgData name="Jadiya, Akshay" userId="bc63a1ac-1ebf-433c-ad35-c090dcc0dcde" providerId="ADAL" clId="{03E16A18-1E30-C04A-9A16-54343C04CA07}" dt="2022-10-07T14:51:30.111" v="394"/>
          <ac:spMkLst>
            <pc:docMk/>
            <pc:sldMk cId="151424958" sldId="373"/>
            <ac:spMk id="3" creationId="{80587E14-28AA-8CFE-5FFA-85A58F4CC4D9}"/>
          </ac:spMkLst>
        </pc:spChg>
        <pc:spChg chg="del">
          <ac:chgData name="Jadiya, Akshay" userId="bc63a1ac-1ebf-433c-ad35-c090dcc0dcde" providerId="ADAL" clId="{03E16A18-1E30-C04A-9A16-54343C04CA07}" dt="2022-10-07T14:51:02.978" v="390" actId="478"/>
          <ac:spMkLst>
            <pc:docMk/>
            <pc:sldMk cId="151424958" sldId="373"/>
            <ac:spMk id="4" creationId="{14FE9625-F739-4FDB-B409-BB142BEE438E}"/>
          </ac:spMkLst>
        </pc:spChg>
        <pc:spChg chg="add mod">
          <ac:chgData name="Jadiya, Akshay" userId="bc63a1ac-1ebf-433c-ad35-c090dcc0dcde" providerId="ADAL" clId="{03E16A18-1E30-C04A-9A16-54343C04CA07}" dt="2022-10-07T14:59:30.539" v="697" actId="12"/>
          <ac:spMkLst>
            <pc:docMk/>
            <pc:sldMk cId="151424958" sldId="373"/>
            <ac:spMk id="7" creationId="{1B9CF71E-E10A-6481-F491-38440CE7DE93}"/>
          </ac:spMkLst>
        </pc:spChg>
        <pc:picChg chg="add mod modCrop">
          <ac:chgData name="Jadiya, Akshay" userId="bc63a1ac-1ebf-433c-ad35-c090dcc0dcde" providerId="ADAL" clId="{03E16A18-1E30-C04A-9A16-54343C04CA07}" dt="2022-10-07T14:56:58.337" v="466" actId="1076"/>
          <ac:picMkLst>
            <pc:docMk/>
            <pc:sldMk cId="151424958" sldId="373"/>
            <ac:picMk id="6" creationId="{D65158E4-85FF-0D57-A97A-1F6D9ECB43DD}"/>
          </ac:picMkLst>
        </pc:picChg>
      </pc:sldChg>
      <pc:sldChg chg="addSp delSp modSp new mod">
        <pc:chgData name="Jadiya, Akshay" userId="bc63a1ac-1ebf-433c-ad35-c090dcc0dcde" providerId="ADAL" clId="{03E16A18-1E30-C04A-9A16-54343C04CA07}" dt="2022-10-07T16:32:01.488" v="1942" actId="1076"/>
        <pc:sldMkLst>
          <pc:docMk/>
          <pc:sldMk cId="84711645" sldId="374"/>
        </pc:sldMkLst>
        <pc:spChg chg="mod">
          <ac:chgData name="Jadiya, Akshay" userId="bc63a1ac-1ebf-433c-ad35-c090dcc0dcde" providerId="ADAL" clId="{03E16A18-1E30-C04A-9A16-54343C04CA07}" dt="2022-10-07T15:06:03.886" v="712" actId="20577"/>
          <ac:spMkLst>
            <pc:docMk/>
            <pc:sldMk cId="84711645" sldId="374"/>
            <ac:spMk id="2" creationId="{040503BA-0B82-75A5-C6DC-E5280B3CDEF8}"/>
          </ac:spMkLst>
        </pc:spChg>
        <pc:spChg chg="del">
          <ac:chgData name="Jadiya, Akshay" userId="bc63a1ac-1ebf-433c-ad35-c090dcc0dcde" providerId="ADAL" clId="{03E16A18-1E30-C04A-9A16-54343C04CA07}" dt="2022-10-07T15:06:07.518" v="713" actId="478"/>
          <ac:spMkLst>
            <pc:docMk/>
            <pc:sldMk cId="84711645" sldId="374"/>
            <ac:spMk id="3" creationId="{9410A1EF-B0D5-1D4D-0D2A-BEDD8FC34930}"/>
          </ac:spMkLst>
        </pc:spChg>
        <pc:spChg chg="del">
          <ac:chgData name="Jadiya, Akshay" userId="bc63a1ac-1ebf-433c-ad35-c090dcc0dcde" providerId="ADAL" clId="{03E16A18-1E30-C04A-9A16-54343C04CA07}" dt="2022-10-07T15:06:08.946" v="714" actId="478"/>
          <ac:spMkLst>
            <pc:docMk/>
            <pc:sldMk cId="84711645" sldId="374"/>
            <ac:spMk id="4" creationId="{B37D1483-7DEA-92CE-1427-809FE1655D0E}"/>
          </ac:spMkLst>
        </pc:spChg>
        <pc:spChg chg="add del mod">
          <ac:chgData name="Jadiya, Akshay" userId="bc63a1ac-1ebf-433c-ad35-c090dcc0dcde" providerId="ADAL" clId="{03E16A18-1E30-C04A-9A16-54343C04CA07}" dt="2022-10-07T15:06:17.595" v="718"/>
          <ac:spMkLst>
            <pc:docMk/>
            <pc:sldMk cId="84711645" sldId="374"/>
            <ac:spMk id="6" creationId="{ACD901BA-FC59-1094-981F-B60916304F40}"/>
          </ac:spMkLst>
        </pc:spChg>
        <pc:spChg chg="add mod">
          <ac:chgData name="Jadiya, Akshay" userId="bc63a1ac-1ebf-433c-ad35-c090dcc0dcde" providerId="ADAL" clId="{03E16A18-1E30-C04A-9A16-54343C04CA07}" dt="2022-10-07T15:41:36.845" v="1417" actId="114"/>
          <ac:spMkLst>
            <pc:docMk/>
            <pc:sldMk cId="84711645" sldId="374"/>
            <ac:spMk id="9" creationId="{D758C285-C325-22CE-6528-E68C48BC1E1E}"/>
          </ac:spMkLst>
        </pc:spChg>
        <pc:picChg chg="add mod">
          <ac:chgData name="Jadiya, Akshay" userId="bc63a1ac-1ebf-433c-ad35-c090dcc0dcde" providerId="ADAL" clId="{03E16A18-1E30-C04A-9A16-54343C04CA07}" dt="2022-10-07T16:10:39.009" v="1428" actId="1076"/>
          <ac:picMkLst>
            <pc:docMk/>
            <pc:sldMk cId="84711645" sldId="374"/>
            <ac:picMk id="8" creationId="{724F9DF1-BF62-D7FD-79C4-2A3C470AFDB1}"/>
          </ac:picMkLst>
        </pc:picChg>
        <pc:picChg chg="add mod">
          <ac:chgData name="Jadiya, Akshay" userId="bc63a1ac-1ebf-433c-ad35-c090dcc0dcde" providerId="ADAL" clId="{03E16A18-1E30-C04A-9A16-54343C04CA07}" dt="2022-10-07T16:11:07.279" v="1435" actId="1076"/>
          <ac:picMkLst>
            <pc:docMk/>
            <pc:sldMk cId="84711645" sldId="374"/>
            <ac:picMk id="15" creationId="{01189799-A454-F3AA-9248-6937598CCF36}"/>
          </ac:picMkLst>
        </pc:picChg>
        <pc:cxnChg chg="add mod">
          <ac:chgData name="Jadiya, Akshay" userId="bc63a1ac-1ebf-433c-ad35-c090dcc0dcde" providerId="ADAL" clId="{03E16A18-1E30-C04A-9A16-54343C04CA07}" dt="2022-10-07T16:32:01.488" v="1942" actId="1076"/>
          <ac:cxnSpMkLst>
            <pc:docMk/>
            <pc:sldMk cId="84711645" sldId="374"/>
            <ac:cxnSpMk id="11" creationId="{D04467A0-E09F-6D13-1E88-193B4672F88B}"/>
          </ac:cxnSpMkLst>
        </pc:cxnChg>
      </pc:sldChg>
      <pc:sldChg chg="addSp delSp modSp new mod">
        <pc:chgData name="Jadiya, Akshay" userId="bc63a1ac-1ebf-433c-ad35-c090dcc0dcde" providerId="ADAL" clId="{03E16A18-1E30-C04A-9A16-54343C04CA07}" dt="2022-10-07T19:05:24.673" v="2834" actId="27636"/>
        <pc:sldMkLst>
          <pc:docMk/>
          <pc:sldMk cId="3635542876" sldId="375"/>
        </pc:sldMkLst>
        <pc:spChg chg="mod">
          <ac:chgData name="Jadiya, Akshay" userId="bc63a1ac-1ebf-433c-ad35-c090dcc0dcde" providerId="ADAL" clId="{03E16A18-1E30-C04A-9A16-54343C04CA07}" dt="2022-10-07T16:18:48.767" v="1495" actId="20577"/>
          <ac:spMkLst>
            <pc:docMk/>
            <pc:sldMk cId="3635542876" sldId="375"/>
            <ac:spMk id="2" creationId="{82E0A2E4-5CBC-BAA4-803C-0C164EF05304}"/>
          </ac:spMkLst>
        </pc:spChg>
        <pc:spChg chg="mod">
          <ac:chgData name="Jadiya, Akshay" userId="bc63a1ac-1ebf-433c-ad35-c090dcc0dcde" providerId="ADAL" clId="{03E16A18-1E30-C04A-9A16-54343C04CA07}" dt="2022-10-07T19:05:24.673" v="2834" actId="27636"/>
          <ac:spMkLst>
            <pc:docMk/>
            <pc:sldMk cId="3635542876" sldId="375"/>
            <ac:spMk id="3" creationId="{C1A75E5B-5202-6C0D-E49A-C46B691129F3}"/>
          </ac:spMkLst>
        </pc:spChg>
        <pc:spChg chg="del">
          <ac:chgData name="Jadiya, Akshay" userId="bc63a1ac-1ebf-433c-ad35-c090dcc0dcde" providerId="ADAL" clId="{03E16A18-1E30-C04A-9A16-54343C04CA07}" dt="2022-10-07T16:17:30.734" v="1480" actId="478"/>
          <ac:spMkLst>
            <pc:docMk/>
            <pc:sldMk cId="3635542876" sldId="375"/>
            <ac:spMk id="4" creationId="{D7475D13-D08B-69D9-BBCF-30B82E85995C}"/>
          </ac:spMkLst>
        </pc:spChg>
        <pc:spChg chg="add mod">
          <ac:chgData name="Jadiya, Akshay" userId="bc63a1ac-1ebf-433c-ad35-c090dcc0dcde" providerId="ADAL" clId="{03E16A18-1E30-C04A-9A16-54343C04CA07}" dt="2022-10-07T16:24:39.824" v="1894" actId="1076"/>
          <ac:spMkLst>
            <pc:docMk/>
            <pc:sldMk cId="3635542876" sldId="375"/>
            <ac:spMk id="9" creationId="{10933936-4801-B624-C37D-6E174AF550B4}"/>
          </ac:spMkLst>
        </pc:spChg>
        <pc:picChg chg="add mod">
          <ac:chgData name="Jadiya, Akshay" userId="bc63a1ac-1ebf-433c-ad35-c090dcc0dcde" providerId="ADAL" clId="{03E16A18-1E30-C04A-9A16-54343C04CA07}" dt="2022-10-07T19:05:22.187" v="2832" actId="1076"/>
          <ac:picMkLst>
            <pc:docMk/>
            <pc:sldMk cId="3635542876" sldId="375"/>
            <ac:picMk id="6" creationId="{108A08A0-2644-6FD4-494C-A6BD906C51B3}"/>
          </ac:picMkLst>
        </pc:picChg>
        <pc:picChg chg="add mod">
          <ac:chgData name="Jadiya, Akshay" userId="bc63a1ac-1ebf-433c-ad35-c090dcc0dcde" providerId="ADAL" clId="{03E16A18-1E30-C04A-9A16-54343C04CA07}" dt="2022-10-07T19:05:22.187" v="2832" actId="1076"/>
          <ac:picMkLst>
            <pc:docMk/>
            <pc:sldMk cId="3635542876" sldId="375"/>
            <ac:picMk id="8" creationId="{1C5AF6DF-9AB9-A658-0256-7EBE8AD7E89A}"/>
          </ac:picMkLst>
        </pc:picChg>
        <pc:picChg chg="add del mod">
          <ac:chgData name="Jadiya, Akshay" userId="bc63a1ac-1ebf-433c-ad35-c090dcc0dcde" providerId="ADAL" clId="{03E16A18-1E30-C04A-9A16-54343C04CA07}" dt="2022-10-07T19:05:16.879" v="2831" actId="478"/>
          <ac:picMkLst>
            <pc:docMk/>
            <pc:sldMk cId="3635542876" sldId="375"/>
            <ac:picMk id="10" creationId="{7A513173-5EA4-F508-74EB-FE1AF2BED6AC}"/>
          </ac:picMkLst>
        </pc:picChg>
      </pc:sldChg>
      <pc:sldChg chg="addSp delSp modSp new mod">
        <pc:chgData name="Jadiya, Akshay" userId="bc63a1ac-1ebf-433c-ad35-c090dcc0dcde" providerId="ADAL" clId="{03E16A18-1E30-C04A-9A16-54343C04CA07}" dt="2022-10-07T16:50:41.465" v="2471" actId="1076"/>
        <pc:sldMkLst>
          <pc:docMk/>
          <pc:sldMk cId="1005266886" sldId="376"/>
        </pc:sldMkLst>
        <pc:spChg chg="mod">
          <ac:chgData name="Jadiya, Akshay" userId="bc63a1ac-1ebf-433c-ad35-c090dcc0dcde" providerId="ADAL" clId="{03E16A18-1E30-C04A-9A16-54343C04CA07}" dt="2022-10-07T16:27:54.554" v="1941" actId="20577"/>
          <ac:spMkLst>
            <pc:docMk/>
            <pc:sldMk cId="1005266886" sldId="376"/>
            <ac:spMk id="2" creationId="{0CB2CA2D-3A8C-6AB3-D9C5-2DE2779157EB}"/>
          </ac:spMkLst>
        </pc:spChg>
        <pc:spChg chg="del">
          <ac:chgData name="Jadiya, Akshay" userId="bc63a1ac-1ebf-433c-ad35-c090dcc0dcde" providerId="ADAL" clId="{03E16A18-1E30-C04A-9A16-54343C04CA07}" dt="2022-10-07T16:26:55.217" v="1921" actId="478"/>
          <ac:spMkLst>
            <pc:docMk/>
            <pc:sldMk cId="1005266886" sldId="376"/>
            <ac:spMk id="3" creationId="{21D7219B-ED88-18CA-18CA-714629747D0C}"/>
          </ac:spMkLst>
        </pc:spChg>
        <pc:spChg chg="del mod">
          <ac:chgData name="Jadiya, Akshay" userId="bc63a1ac-1ebf-433c-ad35-c090dcc0dcde" providerId="ADAL" clId="{03E16A18-1E30-C04A-9A16-54343C04CA07}" dt="2022-10-07T16:27:25.095" v="1923"/>
          <ac:spMkLst>
            <pc:docMk/>
            <pc:sldMk cId="1005266886" sldId="376"/>
            <ac:spMk id="4" creationId="{3DAB506E-7CA9-B022-15CB-D88690F85C53}"/>
          </ac:spMkLst>
        </pc:spChg>
        <pc:spChg chg="add mod">
          <ac:chgData name="Jadiya, Akshay" userId="bc63a1ac-1ebf-433c-ad35-c090dcc0dcde" providerId="ADAL" clId="{03E16A18-1E30-C04A-9A16-54343C04CA07}" dt="2022-10-07T16:50:41.465" v="2471" actId="1076"/>
          <ac:spMkLst>
            <pc:docMk/>
            <pc:sldMk cId="1005266886" sldId="376"/>
            <ac:spMk id="9" creationId="{4FED418D-9AA4-84A1-623C-E1C65A9EA01E}"/>
          </ac:spMkLst>
        </pc:spChg>
        <pc:picChg chg="add mod">
          <ac:chgData name="Jadiya, Akshay" userId="bc63a1ac-1ebf-433c-ad35-c090dcc0dcde" providerId="ADAL" clId="{03E16A18-1E30-C04A-9A16-54343C04CA07}" dt="2022-10-07T16:37:29.562" v="2190" actId="1076"/>
          <ac:picMkLst>
            <pc:docMk/>
            <pc:sldMk cId="1005266886" sldId="376"/>
            <ac:picMk id="6" creationId="{0D25DC8B-85CD-114D-5E78-18829887E4FE}"/>
          </ac:picMkLst>
        </pc:picChg>
        <pc:picChg chg="add mod">
          <ac:chgData name="Jadiya, Akshay" userId="bc63a1ac-1ebf-433c-ad35-c090dcc0dcde" providerId="ADAL" clId="{03E16A18-1E30-C04A-9A16-54343C04CA07}" dt="2022-10-07T16:37:27.276" v="2189" actId="1076"/>
          <ac:picMkLst>
            <pc:docMk/>
            <pc:sldMk cId="1005266886" sldId="376"/>
            <ac:picMk id="8" creationId="{8F988E56-D77D-C304-4134-247EE0219ED1}"/>
          </ac:picMkLst>
        </pc:picChg>
      </pc:sldChg>
      <pc:sldChg chg="addSp delSp modSp new mod ord">
        <pc:chgData name="Jadiya, Akshay" userId="bc63a1ac-1ebf-433c-ad35-c090dcc0dcde" providerId="ADAL" clId="{03E16A18-1E30-C04A-9A16-54343C04CA07}" dt="2022-10-07T23:28:11.267" v="2902" actId="1076"/>
        <pc:sldMkLst>
          <pc:docMk/>
          <pc:sldMk cId="2123365927" sldId="377"/>
        </pc:sldMkLst>
        <pc:spChg chg="mod">
          <ac:chgData name="Jadiya, Akshay" userId="bc63a1ac-1ebf-433c-ad35-c090dcc0dcde" providerId="ADAL" clId="{03E16A18-1E30-C04A-9A16-54343C04CA07}" dt="2022-10-07T17:04:59.107" v="2600" actId="20577"/>
          <ac:spMkLst>
            <pc:docMk/>
            <pc:sldMk cId="2123365927" sldId="377"/>
            <ac:spMk id="2" creationId="{63A3FC27-A1F7-0E29-5C10-DA43B08F814E}"/>
          </ac:spMkLst>
        </pc:spChg>
        <pc:spChg chg="del">
          <ac:chgData name="Jadiya, Akshay" userId="bc63a1ac-1ebf-433c-ad35-c090dcc0dcde" providerId="ADAL" clId="{03E16A18-1E30-C04A-9A16-54343C04CA07}" dt="2022-10-07T16:44:33.299" v="2217"/>
          <ac:spMkLst>
            <pc:docMk/>
            <pc:sldMk cId="2123365927" sldId="377"/>
            <ac:spMk id="3" creationId="{D6F78058-31B5-89D5-B1AB-E58C23CD1E09}"/>
          </ac:spMkLst>
        </pc:spChg>
        <pc:spChg chg="del">
          <ac:chgData name="Jadiya, Akshay" userId="bc63a1ac-1ebf-433c-ad35-c090dcc0dcde" providerId="ADAL" clId="{03E16A18-1E30-C04A-9A16-54343C04CA07}" dt="2022-10-07T16:44:22.957" v="2216" actId="478"/>
          <ac:spMkLst>
            <pc:docMk/>
            <pc:sldMk cId="2123365927" sldId="377"/>
            <ac:spMk id="4" creationId="{92071D15-8FE5-2CA7-767A-597551698005}"/>
          </ac:spMkLst>
        </pc:spChg>
        <pc:spChg chg="add mod">
          <ac:chgData name="Jadiya, Akshay" userId="bc63a1ac-1ebf-433c-ad35-c090dcc0dcde" providerId="ADAL" clId="{03E16A18-1E30-C04A-9A16-54343C04CA07}" dt="2022-10-07T16:49:51.712" v="2469" actId="1076"/>
          <ac:spMkLst>
            <pc:docMk/>
            <pc:sldMk cId="2123365927" sldId="377"/>
            <ac:spMk id="7" creationId="{E6E6B1D5-1595-4288-8B6A-98C5A7C0666A}"/>
          </ac:spMkLst>
        </pc:spChg>
        <pc:picChg chg="add mod">
          <ac:chgData name="Jadiya, Akshay" userId="bc63a1ac-1ebf-433c-ad35-c090dcc0dcde" providerId="ADAL" clId="{03E16A18-1E30-C04A-9A16-54343C04CA07}" dt="2022-10-07T23:28:11.267" v="2902" actId="1076"/>
          <ac:picMkLst>
            <pc:docMk/>
            <pc:sldMk cId="2123365927" sldId="377"/>
            <ac:picMk id="6" creationId="{ABA58509-379F-3BB1-9687-72434142BA2F}"/>
          </ac:picMkLst>
        </pc:picChg>
      </pc:sldChg>
      <pc:sldChg chg="addSp delSp modSp new mod ord">
        <pc:chgData name="Jadiya, Akshay" userId="bc63a1ac-1ebf-433c-ad35-c090dcc0dcde" providerId="ADAL" clId="{03E16A18-1E30-C04A-9A16-54343C04CA07}" dt="2022-10-07T21:01:26.258" v="2898" actId="20578"/>
        <pc:sldMkLst>
          <pc:docMk/>
          <pc:sldMk cId="1859082433" sldId="378"/>
        </pc:sldMkLst>
        <pc:spChg chg="mod">
          <ac:chgData name="Jadiya, Akshay" userId="bc63a1ac-1ebf-433c-ad35-c090dcc0dcde" providerId="ADAL" clId="{03E16A18-1E30-C04A-9A16-54343C04CA07}" dt="2022-10-07T16:55:30.224" v="2539" actId="20577"/>
          <ac:spMkLst>
            <pc:docMk/>
            <pc:sldMk cId="1859082433" sldId="378"/>
            <ac:spMk id="2" creationId="{05FE9B05-D0C1-66BB-FE96-320F39A134B1}"/>
          </ac:spMkLst>
        </pc:spChg>
        <pc:spChg chg="del">
          <ac:chgData name="Jadiya, Akshay" userId="bc63a1ac-1ebf-433c-ad35-c090dcc0dcde" providerId="ADAL" clId="{03E16A18-1E30-C04A-9A16-54343C04CA07}" dt="2022-10-07T16:54:52.089" v="2473" actId="478"/>
          <ac:spMkLst>
            <pc:docMk/>
            <pc:sldMk cId="1859082433" sldId="378"/>
            <ac:spMk id="3" creationId="{0164C549-B3D6-DC35-4C24-A9B6D93542E9}"/>
          </ac:spMkLst>
        </pc:spChg>
        <pc:spChg chg="del">
          <ac:chgData name="Jadiya, Akshay" userId="bc63a1ac-1ebf-433c-ad35-c090dcc0dcde" providerId="ADAL" clId="{03E16A18-1E30-C04A-9A16-54343C04CA07}" dt="2022-10-07T16:54:53.223" v="2474" actId="478"/>
          <ac:spMkLst>
            <pc:docMk/>
            <pc:sldMk cId="1859082433" sldId="378"/>
            <ac:spMk id="4" creationId="{C1A5F049-2F43-50E0-AED8-F86E5232217F}"/>
          </ac:spMkLst>
        </pc:spChg>
        <pc:spChg chg="add del">
          <ac:chgData name="Jadiya, Akshay" userId="bc63a1ac-1ebf-433c-ad35-c090dcc0dcde" providerId="ADAL" clId="{03E16A18-1E30-C04A-9A16-54343C04CA07}" dt="2022-10-07T16:59:51.501" v="2565" actId="478"/>
          <ac:spMkLst>
            <pc:docMk/>
            <pc:sldMk cId="1859082433" sldId="378"/>
            <ac:spMk id="10" creationId="{978AAE4B-5180-8E34-5C3E-139B32774A44}"/>
          </ac:spMkLst>
        </pc:spChg>
        <pc:spChg chg="add mod">
          <ac:chgData name="Jadiya, Akshay" userId="bc63a1ac-1ebf-433c-ad35-c090dcc0dcde" providerId="ADAL" clId="{03E16A18-1E30-C04A-9A16-54343C04CA07}" dt="2022-10-07T17:01:58.157" v="2590" actId="1076"/>
          <ac:spMkLst>
            <pc:docMk/>
            <pc:sldMk cId="1859082433" sldId="378"/>
            <ac:spMk id="11" creationId="{2210CDFD-609B-BC8B-A431-D5475877026B}"/>
          </ac:spMkLst>
        </pc:spChg>
        <pc:spChg chg="add mod">
          <ac:chgData name="Jadiya, Akshay" userId="bc63a1ac-1ebf-433c-ad35-c090dcc0dcde" providerId="ADAL" clId="{03E16A18-1E30-C04A-9A16-54343C04CA07}" dt="2022-10-07T17:01:53.537" v="2589" actId="1076"/>
          <ac:spMkLst>
            <pc:docMk/>
            <pc:sldMk cId="1859082433" sldId="378"/>
            <ac:spMk id="12" creationId="{3287B195-AA17-70A8-937A-E54CDB7B3342}"/>
          </ac:spMkLst>
        </pc:spChg>
        <pc:spChg chg="add mod">
          <ac:chgData name="Jadiya, Akshay" userId="bc63a1ac-1ebf-433c-ad35-c090dcc0dcde" providerId="ADAL" clId="{03E16A18-1E30-C04A-9A16-54343C04CA07}" dt="2022-10-07T17:00:53.643" v="2581" actId="20577"/>
          <ac:spMkLst>
            <pc:docMk/>
            <pc:sldMk cId="1859082433" sldId="378"/>
            <ac:spMk id="13" creationId="{FD87AF80-077E-4373-A621-F5A8CE986575}"/>
          </ac:spMkLst>
        </pc:spChg>
        <pc:picChg chg="add mod">
          <ac:chgData name="Jadiya, Akshay" userId="bc63a1ac-1ebf-433c-ad35-c090dcc0dcde" providerId="ADAL" clId="{03E16A18-1E30-C04A-9A16-54343C04CA07}" dt="2022-10-07T16:59:02.394" v="2556" actId="1076"/>
          <ac:picMkLst>
            <pc:docMk/>
            <pc:sldMk cId="1859082433" sldId="378"/>
            <ac:picMk id="5" creationId="{58F28FCA-84D6-5394-D1A0-ED475ACEC035}"/>
          </ac:picMkLst>
        </pc:picChg>
        <pc:picChg chg="add mod">
          <ac:chgData name="Jadiya, Akshay" userId="bc63a1ac-1ebf-433c-ad35-c090dcc0dcde" providerId="ADAL" clId="{03E16A18-1E30-C04A-9A16-54343C04CA07}" dt="2022-10-07T16:59:06.433" v="2558" actId="1076"/>
          <ac:picMkLst>
            <pc:docMk/>
            <pc:sldMk cId="1859082433" sldId="378"/>
            <ac:picMk id="6" creationId="{DC171964-BDC9-5625-45F9-A1C8C761E181}"/>
          </ac:picMkLst>
        </pc:picChg>
        <pc:picChg chg="add mod">
          <ac:chgData name="Jadiya, Akshay" userId="bc63a1ac-1ebf-433c-ad35-c090dcc0dcde" providerId="ADAL" clId="{03E16A18-1E30-C04A-9A16-54343C04CA07}" dt="2022-10-07T16:59:04.509" v="2557" actId="1076"/>
          <ac:picMkLst>
            <pc:docMk/>
            <pc:sldMk cId="1859082433" sldId="378"/>
            <ac:picMk id="7" creationId="{DC8C2EC7-219F-93AA-A135-4EC65FA14D0B}"/>
          </ac:picMkLst>
        </pc:picChg>
        <pc:picChg chg="add mod modCrop">
          <ac:chgData name="Jadiya, Akshay" userId="bc63a1ac-1ebf-433c-ad35-c090dcc0dcde" providerId="ADAL" clId="{03E16A18-1E30-C04A-9A16-54343C04CA07}" dt="2022-10-07T17:01:48.487" v="2588" actId="14100"/>
          <ac:picMkLst>
            <pc:docMk/>
            <pc:sldMk cId="1859082433" sldId="378"/>
            <ac:picMk id="8" creationId="{6D0EFE8A-BD9E-B35A-99F5-AFF4C3356146}"/>
          </ac:picMkLst>
        </pc:picChg>
        <pc:cxnChg chg="add mod">
          <ac:chgData name="Jadiya, Akshay" userId="bc63a1ac-1ebf-433c-ad35-c090dcc0dcde" providerId="ADAL" clId="{03E16A18-1E30-C04A-9A16-54343C04CA07}" dt="2022-10-07T16:59:40.108" v="2563" actId="1076"/>
          <ac:cxnSpMkLst>
            <pc:docMk/>
            <pc:sldMk cId="1859082433" sldId="378"/>
            <ac:cxnSpMk id="9" creationId="{CAA666A1-8C0D-D5FA-F40A-07A931C01385}"/>
          </ac:cxnSpMkLst>
        </pc:cxnChg>
      </pc:sldChg>
      <pc:sldChg chg="addSp delSp modSp new mod">
        <pc:chgData name="Jadiya, Akshay" userId="bc63a1ac-1ebf-433c-ad35-c090dcc0dcde" providerId="ADAL" clId="{03E16A18-1E30-C04A-9A16-54343C04CA07}" dt="2022-10-07T23:57:15.156" v="2922" actId="14100"/>
        <pc:sldMkLst>
          <pc:docMk/>
          <pc:sldMk cId="494384530" sldId="379"/>
        </pc:sldMkLst>
        <pc:spChg chg="mod">
          <ac:chgData name="Jadiya, Akshay" userId="bc63a1ac-1ebf-433c-ad35-c090dcc0dcde" providerId="ADAL" clId="{03E16A18-1E30-C04A-9A16-54343C04CA07}" dt="2022-10-07T17:05:12.569" v="2631" actId="20577"/>
          <ac:spMkLst>
            <pc:docMk/>
            <pc:sldMk cId="494384530" sldId="379"/>
            <ac:spMk id="2" creationId="{E871AB62-96D7-78E6-3791-3B336D906150}"/>
          </ac:spMkLst>
        </pc:spChg>
        <pc:spChg chg="add mod">
          <ac:chgData name="Jadiya, Akshay" userId="bc63a1ac-1ebf-433c-ad35-c090dcc0dcde" providerId="ADAL" clId="{03E16A18-1E30-C04A-9A16-54343C04CA07}" dt="2022-10-07T23:57:15.156" v="2922" actId="14100"/>
          <ac:spMkLst>
            <pc:docMk/>
            <pc:sldMk cId="494384530" sldId="379"/>
            <ac:spMk id="3" creationId="{7E2E70D0-0BF4-63E9-D7A4-D7027E98C688}"/>
          </ac:spMkLst>
        </pc:spChg>
        <pc:spChg chg="del">
          <ac:chgData name="Jadiya, Akshay" userId="bc63a1ac-1ebf-433c-ad35-c090dcc0dcde" providerId="ADAL" clId="{03E16A18-1E30-C04A-9A16-54343C04CA07}" dt="2022-10-07T18:59:14.992" v="2632" actId="478"/>
          <ac:spMkLst>
            <pc:docMk/>
            <pc:sldMk cId="494384530" sldId="379"/>
            <ac:spMk id="3" creationId="{86AB41BD-C0B0-E943-2705-85B6C64AD967}"/>
          </ac:spMkLst>
        </pc:spChg>
        <pc:spChg chg="add mod">
          <ac:chgData name="Jadiya, Akshay" userId="bc63a1ac-1ebf-433c-ad35-c090dcc0dcde" providerId="ADAL" clId="{03E16A18-1E30-C04A-9A16-54343C04CA07}" dt="2022-10-07T23:52:56.968" v="2909" actId="1076"/>
          <ac:spMkLst>
            <pc:docMk/>
            <pc:sldMk cId="494384530" sldId="379"/>
            <ac:spMk id="4" creationId="{D8983880-7B02-29FA-D5E6-38C66628162E}"/>
          </ac:spMkLst>
        </pc:spChg>
        <pc:spChg chg="del">
          <ac:chgData name="Jadiya, Akshay" userId="bc63a1ac-1ebf-433c-ad35-c090dcc0dcde" providerId="ADAL" clId="{03E16A18-1E30-C04A-9A16-54343C04CA07}" dt="2022-10-07T18:59:16.152" v="2633" actId="478"/>
          <ac:spMkLst>
            <pc:docMk/>
            <pc:sldMk cId="494384530" sldId="379"/>
            <ac:spMk id="4" creationId="{EB83B23D-A39D-C4E3-9D84-83140330462B}"/>
          </ac:spMkLst>
        </pc:spChg>
        <pc:spChg chg="add mod">
          <ac:chgData name="Jadiya, Akshay" userId="bc63a1ac-1ebf-433c-ad35-c090dcc0dcde" providerId="ADAL" clId="{03E16A18-1E30-C04A-9A16-54343C04CA07}" dt="2022-10-07T23:55:43.336" v="2921" actId="1076"/>
          <ac:spMkLst>
            <pc:docMk/>
            <pc:sldMk cId="494384530" sldId="379"/>
            <ac:spMk id="5" creationId="{88443162-5A03-9F0E-FFD8-AD1A649C416A}"/>
          </ac:spMkLst>
        </pc:spChg>
        <pc:spChg chg="add mod">
          <ac:chgData name="Jadiya, Akshay" userId="bc63a1ac-1ebf-433c-ad35-c090dcc0dcde" providerId="ADAL" clId="{03E16A18-1E30-C04A-9A16-54343C04CA07}" dt="2022-10-07T19:02:05.625" v="2808" actId="1076"/>
          <ac:spMkLst>
            <pc:docMk/>
            <pc:sldMk cId="494384530" sldId="379"/>
            <ac:spMk id="13" creationId="{BE1E8769-DDC6-E2EA-C574-5EA8ABB45AED}"/>
          </ac:spMkLst>
        </pc:spChg>
        <pc:spChg chg="add mod">
          <ac:chgData name="Jadiya, Akshay" userId="bc63a1ac-1ebf-433c-ad35-c090dcc0dcde" providerId="ADAL" clId="{03E16A18-1E30-C04A-9A16-54343C04CA07}" dt="2022-10-07T19:07:23.760" v="2895" actId="1076"/>
          <ac:spMkLst>
            <pc:docMk/>
            <pc:sldMk cId="494384530" sldId="379"/>
            <ac:spMk id="17" creationId="{642C3306-CB5D-B186-1BC2-4D59CB59CBFE}"/>
          </ac:spMkLst>
        </pc:spChg>
        <pc:picChg chg="add mod">
          <ac:chgData name="Jadiya, Akshay" userId="bc63a1ac-1ebf-433c-ad35-c090dcc0dcde" providerId="ADAL" clId="{03E16A18-1E30-C04A-9A16-54343C04CA07}" dt="2022-10-07T19:05:35.907" v="2837" actId="1076"/>
          <ac:picMkLst>
            <pc:docMk/>
            <pc:sldMk cId="494384530" sldId="379"/>
            <ac:picMk id="6" creationId="{0A463227-80EC-7558-B392-4D6E647FC126}"/>
          </ac:picMkLst>
        </pc:picChg>
        <pc:picChg chg="add mod">
          <ac:chgData name="Jadiya, Akshay" userId="bc63a1ac-1ebf-433c-ad35-c090dcc0dcde" providerId="ADAL" clId="{03E16A18-1E30-C04A-9A16-54343C04CA07}" dt="2022-10-07T23:55:39.227" v="2920" actId="1076"/>
          <ac:picMkLst>
            <pc:docMk/>
            <pc:sldMk cId="494384530" sldId="379"/>
            <ac:picMk id="8" creationId="{7BCCAD2A-E6B3-5CBF-D7F6-DC9E05BE0A64}"/>
          </ac:picMkLst>
        </pc:picChg>
        <pc:picChg chg="add del mod">
          <ac:chgData name="Jadiya, Akshay" userId="bc63a1ac-1ebf-433c-ad35-c090dcc0dcde" providerId="ADAL" clId="{03E16A18-1E30-C04A-9A16-54343C04CA07}" dt="2022-10-07T19:04:44.655" v="2823" actId="21"/>
          <ac:picMkLst>
            <pc:docMk/>
            <pc:sldMk cId="494384530" sldId="379"/>
            <ac:picMk id="16" creationId="{F3E6FE26-A636-4568-86BD-8B2AFA8CCAEA}"/>
          </ac:picMkLst>
        </pc:picChg>
        <pc:cxnChg chg="add mod">
          <ac:chgData name="Jadiya, Akshay" userId="bc63a1ac-1ebf-433c-ad35-c090dcc0dcde" providerId="ADAL" clId="{03E16A18-1E30-C04A-9A16-54343C04CA07}" dt="2022-10-07T19:05:34.506" v="2836" actId="1076"/>
          <ac:cxnSpMkLst>
            <pc:docMk/>
            <pc:sldMk cId="494384530" sldId="379"/>
            <ac:cxnSpMk id="9" creationId="{3A8AA544-C586-91AF-E3D8-93B8F9BD7C90}"/>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9F975A-ECAD-2E4D-946C-AE407A24D66F}" type="datetimeFigureOut">
              <a:rPr lang="en-US" smtClean="0"/>
              <a:t>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BC151-D56C-0949-9E71-58A6BB472EB8}" type="slidenum">
              <a:rPr lang="en-US" smtClean="0"/>
              <a:t>‹#›</a:t>
            </a:fld>
            <a:endParaRPr lang="en-US"/>
          </a:p>
        </p:txBody>
      </p:sp>
    </p:spTree>
    <p:extLst>
      <p:ext uri="{BB962C8B-B14F-4D97-AF65-F5344CB8AC3E}">
        <p14:creationId xmlns:p14="http://schemas.microsoft.com/office/powerpoint/2010/main" val="885893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FBC151-D56C-0949-9E71-58A6BB472E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5796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318929" y="3793068"/>
            <a:ext cx="6795913"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4318930" y="333633"/>
            <a:ext cx="6795913"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102725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915638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99861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112142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714260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7366059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4398379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7197854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840547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27081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584461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42787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1154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04609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420620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1/7/2023</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image" Target="../media/image2.jpg"/><Relationship Id="rId5" Type="http://schemas.openxmlformats.org/officeDocument/2006/relationships/slideLayout" Target="../slideLayouts/slideLayout7.xml"/><Relationship Id="rId10"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3.jpg"/><Relationship Id="rId5" Type="http://schemas.openxmlformats.org/officeDocument/2006/relationships/slideLayout" Target="../slideLayouts/slideLayout16.xml"/><Relationship Id="rId10" Type="http://schemas.openxmlformats.org/officeDocument/2006/relationships/theme" Target="../theme/theme3.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 id="2147483718" r:id="rId2"/>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1/7/2023</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1/7/2023</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320041057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txStyles>
    <p:titleStyle>
      <a:lvl1pPr algn="l" defTabSz="914400" rtl="0" eaLnBrk="1" latinLnBrk="0" hangingPunct="1">
        <a:lnSpc>
          <a:spcPct val="90000"/>
        </a:lnSpc>
        <a:spcBef>
          <a:spcPct val="0"/>
        </a:spcBef>
        <a:buNone/>
        <a:defRPr sz="3600" b="1" i="0" kern="1200" baseline="0">
          <a:solidFill>
            <a:srgbClr val="003057"/>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xfrm>
            <a:off x="4763197" y="1854075"/>
            <a:ext cx="6975413" cy="1938992"/>
          </a:xfrm>
          <a:prstGeom prst="rect">
            <a:avLst/>
          </a:prstGeom>
        </p:spPr>
        <p:txBody>
          <a:bodyPr wrap="square">
            <a:normAutofit/>
          </a:bodyPr>
          <a:lstStyle/>
          <a:p>
            <a:r>
              <a:rPr lang="en-US" dirty="0">
                <a:latin typeface="Helvetica" pitchFamily="2" charset="0"/>
                <a:cs typeface="Calibri" panose="020F0502020204030204" pitchFamily="34" charset="0"/>
              </a:rPr>
              <a:t>CSE 6040/x</a:t>
            </a:r>
            <a:br>
              <a:rPr lang="en-US" dirty="0">
                <a:latin typeface="Helvetica" pitchFamily="2" charset="0"/>
                <a:cs typeface="Calibri" panose="020F0502020204030204" pitchFamily="34" charset="0"/>
              </a:rPr>
            </a:br>
            <a:r>
              <a:rPr lang="en-US" dirty="0">
                <a:latin typeface="Helvetica" pitchFamily="2" charset="0"/>
                <a:cs typeface="Calibri" panose="020F0502020204030204" pitchFamily="34" charset="0"/>
              </a:rPr>
              <a:t>Programming Skills</a:t>
            </a:r>
            <a:br>
              <a:rPr lang="en-US" dirty="0">
                <a:latin typeface="Helvetica" pitchFamily="2" charset="0"/>
                <a:cs typeface="Calibri" panose="020F0502020204030204" pitchFamily="34" charset="0"/>
              </a:rPr>
            </a:br>
            <a:r>
              <a:rPr lang="en-US" dirty="0">
                <a:latin typeface="Helvetica" pitchFamily="2" charset="0"/>
                <a:cs typeface="Calibri" panose="020F0502020204030204" pitchFamily="34" charset="0"/>
              </a:rPr>
              <a:t>Office Hours</a:t>
            </a:r>
          </a:p>
        </p:txBody>
      </p:sp>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p:txBody>
          <a:bodyPr/>
          <a:lstStyle/>
          <a:p>
            <a:r>
              <a:rPr lang="en-US" dirty="0">
                <a:latin typeface="Helvetica Light" panose="020B0403020202020204" pitchFamily="34" charset="0"/>
              </a:rPr>
              <a:t>Week 11, </a:t>
            </a:r>
            <a:r>
              <a:rPr lang="en-US">
                <a:latin typeface="Helvetica Light" panose="020B0403020202020204" pitchFamily="34" charset="0"/>
              </a:rPr>
              <a:t>Session 2</a:t>
            </a:r>
            <a:endParaRPr lang="en-US" dirty="0">
              <a:latin typeface="Helvetica Light" panose="020B0403020202020204" pitchFamily="34" charset="0"/>
            </a:endParaRPr>
          </a:p>
        </p:txBody>
      </p:sp>
    </p:spTree>
    <p:extLst>
      <p:ext uri="{BB962C8B-B14F-4D97-AF65-F5344CB8AC3E}">
        <p14:creationId xmlns:p14="http://schemas.microsoft.com/office/powerpoint/2010/main" val="3275808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p:txBody>
          <a:bodyPr/>
          <a:lstStyle/>
          <a:p>
            <a:r>
              <a:rPr lang="en-US" dirty="0"/>
              <a:t>Agenda for This Week</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1102290"/>
            <a:ext cx="11430000" cy="5035463"/>
          </a:xfrm>
        </p:spPr>
        <p:txBody>
          <a:bodyPr>
            <a:normAutofit/>
          </a:bodyPr>
          <a:lstStyle/>
          <a:p>
            <a:r>
              <a:rPr lang="en-US" sz="3600" dirty="0"/>
              <a:t>Session 1</a:t>
            </a:r>
            <a:endParaRPr lang="en-US" sz="2800" dirty="0"/>
          </a:p>
          <a:p>
            <a:pPr lvl="1"/>
            <a:r>
              <a:rPr lang="en-US" sz="3200" dirty="0"/>
              <a:t>TA Walkthrough of PMT2 Practice problem TBD</a:t>
            </a:r>
          </a:p>
          <a:p>
            <a:pPr lvl="1"/>
            <a:r>
              <a:rPr lang="en-US" sz="3200" dirty="0"/>
              <a:t>TA Walkthrough of PMT2 Practice problem TBD</a:t>
            </a:r>
          </a:p>
          <a:p>
            <a:r>
              <a:rPr lang="en-US" sz="3600" dirty="0"/>
              <a:t>Session 2</a:t>
            </a:r>
          </a:p>
          <a:p>
            <a:pPr lvl="1"/>
            <a:r>
              <a:rPr lang="en-US" sz="3200" b="0" i="0" dirty="0">
                <a:effectLst/>
                <a:latin typeface="Helvetica Neue" panose="02000503000000020004"/>
              </a:rPr>
              <a:t>Troubleshooting input and output solution variables on the exam (for when your exam code does not pass) </a:t>
            </a:r>
          </a:p>
          <a:p>
            <a:pPr lvl="1"/>
            <a:r>
              <a:rPr lang="en-US" sz="3200" dirty="0"/>
              <a:t>Exam thoughts and topic review</a:t>
            </a:r>
          </a:p>
        </p:txBody>
      </p:sp>
    </p:spTree>
    <p:extLst>
      <p:ext uri="{BB962C8B-B14F-4D97-AF65-F5344CB8AC3E}">
        <p14:creationId xmlns:p14="http://schemas.microsoft.com/office/powerpoint/2010/main" val="2611297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p:txBody>
          <a:bodyPr/>
          <a:lstStyle/>
          <a:p>
            <a:r>
              <a:rPr lang="en-US" dirty="0"/>
              <a:t>Some Exam Thoughts</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1009650"/>
            <a:ext cx="11430000" cy="5284272"/>
          </a:xfrm>
        </p:spPr>
        <p:txBody>
          <a:bodyPr vert="horz" lIns="91440" tIns="45720" rIns="91440" bIns="45720" rtlCol="0" anchor="t">
            <a:normAutofit/>
          </a:bodyPr>
          <a:lstStyle/>
          <a:p>
            <a:r>
              <a:rPr lang="en-US" sz="3600" dirty="0">
                <a:latin typeface="Helvetica Neue"/>
                <a:ea typeface="Helvetica Neue" panose="02000503000000020004" pitchFamily="2" charset="0"/>
                <a:cs typeface="Helvetica Neue" panose="02000503000000020004" pitchFamily="2" charset="0"/>
              </a:rPr>
              <a:t>Multiple step problems require you to put together a plan before you write any code. </a:t>
            </a:r>
          </a:p>
          <a:p>
            <a:r>
              <a:rPr lang="en-US" sz="3600" dirty="0">
                <a:latin typeface="Helvetica Neue"/>
                <a:ea typeface="Helvetica Neue" panose="02000503000000020004" pitchFamily="2" charset="0"/>
                <a:cs typeface="Helvetica Neue" panose="02000503000000020004" pitchFamily="2" charset="0"/>
              </a:rPr>
              <a:t>You may/will have to do multiple Googling in a single problem</a:t>
            </a:r>
          </a:p>
          <a:p>
            <a:r>
              <a:rPr lang="en-US" sz="3600" dirty="0">
                <a:latin typeface="Helvetica Neue" panose="02000503000000020004" pitchFamily="2" charset="0"/>
                <a:ea typeface="Helvetica Neue" panose="02000503000000020004" pitchFamily="2" charset="0"/>
                <a:cs typeface="Helvetica Neue" panose="02000503000000020004" pitchFamily="2" charset="0"/>
              </a:rPr>
              <a:t>Read the problem. You should see in the PMT NB’s that many problems give you a recommended solution approach in the exercise description.</a:t>
            </a:r>
          </a:p>
          <a:p>
            <a:r>
              <a:rPr lang="en-US" sz="3600" dirty="0">
                <a:latin typeface="Helvetica Neue" panose="02000503000000020004" pitchFamily="2" charset="0"/>
                <a:ea typeface="Helvetica Neue" panose="02000503000000020004" pitchFamily="2" charset="0"/>
                <a:cs typeface="Helvetica Neue" panose="02000503000000020004" pitchFamily="2" charset="0"/>
              </a:rPr>
              <a:t>If there are hints and links in the exercise, they are there for a reason, use them.</a:t>
            </a:r>
          </a:p>
        </p:txBody>
      </p:sp>
    </p:spTree>
    <p:extLst>
      <p:ext uri="{BB962C8B-B14F-4D97-AF65-F5344CB8AC3E}">
        <p14:creationId xmlns:p14="http://schemas.microsoft.com/office/powerpoint/2010/main" val="3360907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6693-F096-5F48-A65C-30A04300391F}"/>
              </a:ext>
            </a:extLst>
          </p:cNvPr>
          <p:cNvSpPr>
            <a:spLocks noGrp="1"/>
          </p:cNvSpPr>
          <p:nvPr>
            <p:ph type="title"/>
          </p:nvPr>
        </p:nvSpPr>
        <p:spPr/>
        <p:txBody>
          <a:bodyPr/>
          <a:lstStyle/>
          <a:p>
            <a:r>
              <a:rPr lang="en-US" dirty="0"/>
              <a:t>Some Exam Thoughts -- 2</a:t>
            </a:r>
          </a:p>
        </p:txBody>
      </p:sp>
      <p:sp>
        <p:nvSpPr>
          <p:cNvPr id="3" name="Content Placeholder 2">
            <a:extLst>
              <a:ext uri="{FF2B5EF4-FFF2-40B4-BE49-F238E27FC236}">
                <a16:creationId xmlns:a16="http://schemas.microsoft.com/office/drawing/2014/main" id="{CC71F800-14D8-AB4C-8C93-3A216CD7EAE9}"/>
              </a:ext>
            </a:extLst>
          </p:cNvPr>
          <p:cNvSpPr>
            <a:spLocks noGrp="1"/>
          </p:cNvSpPr>
          <p:nvPr>
            <p:ph idx="1"/>
          </p:nvPr>
        </p:nvSpPr>
        <p:spPr>
          <a:xfrm>
            <a:off x="381000" y="1009650"/>
            <a:ext cx="11430000" cy="5284272"/>
          </a:xfrm>
        </p:spPr>
        <p:txBody>
          <a:bodyPr vert="horz" lIns="91440" tIns="45720" rIns="91440" bIns="45720" rtlCol="0" anchor="t">
            <a:normAutofit fontScale="70000" lnSpcReduction="20000"/>
          </a:bodyPr>
          <a:lstStyle/>
          <a:p>
            <a:r>
              <a:rPr lang="en-US" sz="3600" dirty="0">
                <a:latin typeface="Helvetica Neue"/>
                <a:ea typeface="Helvetica Neue" panose="02000503000000020004" pitchFamily="2" charset="0"/>
                <a:cs typeface="Helvetica Neue" panose="02000503000000020004" pitchFamily="2" charset="0"/>
              </a:rPr>
              <a:t>Have a plan/methodology for troubleshooting your code when it does not work. Use the input/output variables and understand how to read the error messages.</a:t>
            </a:r>
          </a:p>
          <a:p>
            <a:r>
              <a:rPr lang="en-US" sz="3600" dirty="0">
                <a:latin typeface="Helvetica Neue"/>
                <a:ea typeface="Helvetica Neue" panose="02000503000000020004" pitchFamily="2" charset="0"/>
                <a:cs typeface="Helvetica Neue" panose="02000503000000020004" pitchFamily="2" charset="0"/>
              </a:rPr>
              <a:t>Take an hour and read the Piazza posts and class pages about the exam. If you ask a question during the exam that is covered in one of those sources, the TA answering will simply refer you to that source.</a:t>
            </a:r>
          </a:p>
          <a:p>
            <a:r>
              <a:rPr lang="en-US" sz="3600" dirty="0">
                <a:latin typeface="Helvetica Neue"/>
                <a:ea typeface="Helvetica Neue" panose="02000503000000020004" pitchFamily="2" charset="0"/>
                <a:cs typeface="Helvetica Neue" panose="02000503000000020004" pitchFamily="2" charset="0"/>
              </a:rPr>
              <a:t>TA’s are on shift </a:t>
            </a:r>
            <a:r>
              <a:rPr lang="en-US" sz="3600">
                <a:latin typeface="Helvetica Neue"/>
                <a:ea typeface="Helvetica Neue" panose="02000503000000020004" pitchFamily="2" charset="0"/>
                <a:cs typeface="Helvetica Neue" panose="02000503000000020004" pitchFamily="2" charset="0"/>
              </a:rPr>
              <a:t>between 9:00 </a:t>
            </a:r>
            <a:r>
              <a:rPr lang="en-US" sz="3600" dirty="0">
                <a:latin typeface="Helvetica Neue"/>
                <a:ea typeface="Helvetica Neue" panose="02000503000000020004" pitchFamily="2" charset="0"/>
                <a:cs typeface="Helvetica Neue" panose="02000503000000020004" pitchFamily="2" charset="0"/>
              </a:rPr>
              <a:t>AM </a:t>
            </a:r>
            <a:r>
              <a:rPr lang="en-US" sz="3600">
                <a:latin typeface="Helvetica Neue"/>
                <a:ea typeface="Helvetica Neue" panose="02000503000000020004" pitchFamily="2" charset="0"/>
                <a:cs typeface="Helvetica Neue" panose="02000503000000020004" pitchFamily="2" charset="0"/>
              </a:rPr>
              <a:t>and 9:00 </a:t>
            </a:r>
            <a:r>
              <a:rPr lang="en-US" sz="3600" dirty="0">
                <a:latin typeface="Helvetica Neue"/>
                <a:ea typeface="Helvetica Neue" panose="02000503000000020004" pitchFamily="2" charset="0"/>
                <a:cs typeface="Helvetica Neue" panose="02000503000000020004" pitchFamily="2" charset="0"/>
              </a:rPr>
              <a:t>PM EDT. If you must take the exam outside this time window, know that answers to your questions will be delayed.</a:t>
            </a:r>
          </a:p>
          <a:p>
            <a:r>
              <a:rPr lang="en-US" sz="3600" dirty="0">
                <a:latin typeface="Helvetica Neue"/>
                <a:ea typeface="Helvetica Neue" panose="02000503000000020004" pitchFamily="2" charset="0"/>
                <a:cs typeface="Helvetica Neue" panose="02000503000000020004" pitchFamily="2" charset="0"/>
              </a:rPr>
              <a:t>When to take the exam? Take it when you are comfortable, but also use the lessons from MT1. </a:t>
            </a:r>
          </a:p>
          <a:p>
            <a:r>
              <a:rPr lang="en-US" sz="3600" dirty="0" err="1">
                <a:latin typeface="Helvetica Neue"/>
                <a:ea typeface="Helvetica Neue" panose="02000503000000020004" pitchFamily="2" charset="0"/>
                <a:cs typeface="Helvetica Neue" panose="02000503000000020004" pitchFamily="2" charset="0"/>
              </a:rPr>
              <a:t>Vocareum</a:t>
            </a:r>
            <a:r>
              <a:rPr lang="en-US" sz="3600" dirty="0">
                <a:latin typeface="Helvetica Neue"/>
                <a:ea typeface="Helvetica Neue" panose="02000503000000020004" pitchFamily="2" charset="0"/>
                <a:cs typeface="Helvetica Neue" panose="02000503000000020004" pitchFamily="2" charset="0"/>
              </a:rPr>
              <a:t> is not perfect, and you’ve seen issues with the platform when many students are attempting to take the exam at the same time. Understand what you might face if you decide to take the exam on Tuesday (the last day of the exam period), and factor that into your plan for the exam.</a:t>
            </a:r>
          </a:p>
        </p:txBody>
      </p:sp>
    </p:spTree>
    <p:extLst>
      <p:ext uri="{BB962C8B-B14F-4D97-AF65-F5344CB8AC3E}">
        <p14:creationId xmlns:p14="http://schemas.microsoft.com/office/powerpoint/2010/main" val="667857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8656914-2C93-59A2-6D4B-BA0182D8C2AA}"/>
              </a:ext>
            </a:extLst>
          </p:cNvPr>
          <p:cNvSpPr txBox="1">
            <a:spLocks/>
          </p:cNvSpPr>
          <p:nvPr/>
        </p:nvSpPr>
        <p:spPr>
          <a:xfrm>
            <a:off x="520700" y="2445153"/>
            <a:ext cx="11430000" cy="101476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dirty="0"/>
              <a:t>Open Discussion / Q&amp;A</a:t>
            </a:r>
          </a:p>
        </p:txBody>
      </p:sp>
    </p:spTree>
    <p:extLst>
      <p:ext uri="{BB962C8B-B14F-4D97-AF65-F5344CB8AC3E}">
        <p14:creationId xmlns:p14="http://schemas.microsoft.com/office/powerpoint/2010/main" val="153316153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D05FD86A852F64FBDC13C539F7C3996" ma:contentTypeVersion="2" ma:contentTypeDescription="Create a new document." ma:contentTypeScope="" ma:versionID="7fa6374b959396556047d47b5918b287">
  <xsd:schema xmlns:xsd="http://www.w3.org/2001/XMLSchema" xmlns:xs="http://www.w3.org/2001/XMLSchema" xmlns:p="http://schemas.microsoft.com/office/2006/metadata/properties" xmlns:ns2="a6556677-8777-4dc9-bde5-319ad1a2900e" targetNamespace="http://schemas.microsoft.com/office/2006/metadata/properties" ma:root="true" ma:fieldsID="41ba127964e0f0134b8422c672bfe180" ns2:_="">
    <xsd:import namespace="a6556677-8777-4dc9-bde5-319ad1a2900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556677-8777-4dc9-bde5-319ad1a290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6532EB1-2404-43C0-B07B-80D0F14D2B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6556677-8777-4dc9-bde5-319ad1a290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75D78BE-F6D9-451D-8C9B-B834CB31A8F9}">
  <ds:schemaRefs>
    <ds:schemaRef ds:uri="http://schemas.microsoft.com/sharepoint/v3/contenttype/forms"/>
  </ds:schemaRefs>
</ds:datastoreItem>
</file>

<file path=customXml/itemProps3.xml><?xml version="1.0" encoding="utf-8"?>
<ds:datastoreItem xmlns:ds="http://schemas.openxmlformats.org/officeDocument/2006/customXml" ds:itemID="{5B50B3C7-5CF9-4313-AC40-80052A3B5180}">
  <ds:schemaRefs>
    <ds:schemaRef ds:uri="http://schemas.microsoft.com/office/2006/documentManagement/types"/>
    <ds:schemaRef ds:uri="http://purl.org/dc/elements/1.1/"/>
    <ds:schemaRef ds:uri="http://purl.org/dc/terms/"/>
    <ds:schemaRef ds:uri="http://purl.org/dc/dcmitype/"/>
    <ds:schemaRef ds:uri="http://schemas.microsoft.com/office/2006/metadata/properties"/>
    <ds:schemaRef ds:uri="http://schemas.microsoft.com/office/infopath/2007/PartnerControls"/>
    <ds:schemaRef ds:uri="http://schemas.openxmlformats.org/package/2006/metadata/core-properties"/>
    <ds:schemaRef ds:uri="a6556677-8777-4dc9-bde5-319ad1a2900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2015_editable_slide_template</Template>
  <TotalTime>2447</TotalTime>
  <Words>336</Words>
  <Application>Microsoft Office PowerPoint</Application>
  <PresentationFormat>Widescreen</PresentationFormat>
  <Paragraphs>22</Paragraphs>
  <Slides>5</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vt:i4>
      </vt:variant>
    </vt:vector>
  </HeadingPairs>
  <TitlesOfParts>
    <vt:vector size="15" baseType="lpstr">
      <vt:lpstr>Arial</vt:lpstr>
      <vt:lpstr>Calibri</vt:lpstr>
      <vt:lpstr>Helvetica</vt:lpstr>
      <vt:lpstr>Helvetica Light</vt:lpstr>
      <vt:lpstr>Helvetica Neue</vt:lpstr>
      <vt:lpstr>Roboto</vt:lpstr>
      <vt:lpstr>Roboto Condensed Light</vt:lpstr>
      <vt:lpstr>Custom Design</vt:lpstr>
      <vt:lpstr>1_Custom Design</vt:lpstr>
      <vt:lpstr>2_Custom Design</vt:lpstr>
      <vt:lpstr>CSE 6040/x Programming Skills Office Hours</vt:lpstr>
      <vt:lpstr>Agenda for This Week</vt:lpstr>
      <vt:lpstr>Some Exam Thoughts</vt:lpstr>
      <vt:lpstr>Some Exam Thoughts -- 2</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Larry Heckel</cp:lastModifiedBy>
  <cp:revision>290</cp:revision>
  <dcterms:created xsi:type="dcterms:W3CDTF">2016-03-09T16:46:53Z</dcterms:created>
  <dcterms:modified xsi:type="dcterms:W3CDTF">2023-01-07T13:03:21Z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0x010100FD05FD86A852F64FBDC13C539F7C3996</vt:lpwstr>
  </property>
</Properties>
</file>